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slide+xml" PartName="/ppt/slides/slide51.xml"/>
  <Override ContentType="application/vnd.openxmlformats-officedocument.presentationml.slide+xml" PartName="/ppt/slides/slide52.xml"/>
  <Override ContentType="application/vnd.openxmlformats-officedocument.presentationml.slide+xml" PartName="/ppt/slides/slide53.xml"/>
  <Override ContentType="application/vnd.openxmlformats-officedocument.presentationml.slide+xml" PartName="/ppt/slides/slide54.xml"/>
  <Override ContentType="application/vnd.openxmlformats-officedocument.presentationml.slide+xml" PartName="/ppt/slides/slide55.xml"/>
  <Override ContentType="application/vnd.openxmlformats-officedocument.presentationml.slide+xml" PartName="/ppt/slides/slide56.xml"/>
  <Override ContentType="application/vnd.openxmlformats-officedocument.presentationml.slide+xml" PartName="/ppt/slides/slide57.xml"/>
  <Override ContentType="application/vnd.openxmlformats-officedocument.presentationml.slide+xml" PartName="/ppt/slides/slide58.xml"/>
  <Override ContentType="application/vnd.openxmlformats-officedocument.presentationml.slide+xml" PartName="/ppt/slides/slide5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</p:sldIdLst>
  <p:sldSz cx="18288000" cy="10287000"/>
  <p:notesSz cx="6858000" cy="9144000"/>
  <p:embeddedFontLst>
    <p:embeddedFont>
      <p:font typeface="Agrandir" charset="1" panose="00000500000000000000"/>
      <p:regular r:id="rId65"/>
    </p:embeddedFont>
    <p:embeddedFont>
      <p:font typeface="Helvetica World" charset="1" panose="020B0500040000020004"/>
      <p:regular r:id="rId66"/>
    </p:embeddedFont>
    <p:embeddedFont>
      <p:font typeface="Times New Roman" charset="1" panose="02020603050405020304"/>
      <p:regular r:id="rId67"/>
    </p:embeddedFont>
    <p:embeddedFont>
      <p:font typeface="Noto Sans Kannada" charset="1" panose="020B0502040504020204"/>
      <p:regular r:id="rId68"/>
    </p:embeddedFont>
    <p:embeddedFont>
      <p:font typeface="Calibri (MS)" charset="1" panose="020F0502020204030204"/>
      <p:regular r:id="rId69"/>
    </p:embeddedFont>
    <p:embeddedFont>
      <p:font typeface="Cambria Bold" charset="1" panose="02040803050406030204"/>
      <p:regular r:id="rId70"/>
    </p:embeddedFont>
    <p:embeddedFont>
      <p:font typeface="Cambria" charset="1" panose="02040503050406030204"/>
      <p:regular r:id="rId71"/>
    </p:embeddedFont>
    <p:embeddedFont>
      <p:font typeface="Times New Roman MT" charset="1" panose="02030502070405020303"/>
      <p:regular r:id="rId7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slides/slide51.xml" Type="http://schemas.openxmlformats.org/officeDocument/2006/relationships/slide"/><Relationship Id="rId57" Target="slides/slide52.xml" Type="http://schemas.openxmlformats.org/officeDocument/2006/relationships/slide"/><Relationship Id="rId58" Target="slides/slide53.xml" Type="http://schemas.openxmlformats.org/officeDocument/2006/relationships/slide"/><Relationship Id="rId59" Target="slides/slide54.xml" Type="http://schemas.openxmlformats.org/officeDocument/2006/relationships/slide"/><Relationship Id="rId6" Target="slides/slide1.xml" Type="http://schemas.openxmlformats.org/officeDocument/2006/relationships/slide"/><Relationship Id="rId60" Target="slides/slide55.xml" Type="http://schemas.openxmlformats.org/officeDocument/2006/relationships/slide"/><Relationship Id="rId61" Target="slides/slide56.xml" Type="http://schemas.openxmlformats.org/officeDocument/2006/relationships/slide"/><Relationship Id="rId62" Target="slides/slide57.xml" Type="http://schemas.openxmlformats.org/officeDocument/2006/relationships/slide"/><Relationship Id="rId63" Target="slides/slide58.xml" Type="http://schemas.openxmlformats.org/officeDocument/2006/relationships/slide"/><Relationship Id="rId64" Target="slides/slide59.xml" Type="http://schemas.openxmlformats.org/officeDocument/2006/relationships/slide"/><Relationship Id="rId65" Target="fonts/font65.fntdata" Type="http://schemas.openxmlformats.org/officeDocument/2006/relationships/font"/><Relationship Id="rId66" Target="fonts/font66.fntdata" Type="http://schemas.openxmlformats.org/officeDocument/2006/relationships/font"/><Relationship Id="rId67" Target="fonts/font67.fntdata" Type="http://schemas.openxmlformats.org/officeDocument/2006/relationships/font"/><Relationship Id="rId68" Target="fonts/font68.fntdata" Type="http://schemas.openxmlformats.org/officeDocument/2006/relationships/font"/><Relationship Id="rId69" Target="fonts/font69.fntdata" Type="http://schemas.openxmlformats.org/officeDocument/2006/relationships/font"/><Relationship Id="rId7" Target="slides/slide2.xml" Type="http://schemas.openxmlformats.org/officeDocument/2006/relationships/slide"/><Relationship Id="rId70" Target="fonts/font70.fntdata" Type="http://schemas.openxmlformats.org/officeDocument/2006/relationships/font"/><Relationship Id="rId71" Target="fonts/font71.fntdata" Type="http://schemas.openxmlformats.org/officeDocument/2006/relationships/font"/><Relationship Id="rId72" Target="fonts/font72.fntdata" Type="http://schemas.openxmlformats.org/officeDocument/2006/relationships/font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5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.jpeg" Type="http://schemas.openxmlformats.org/officeDocument/2006/relationships/image"/><Relationship Id="rId5" Target="../media/image6.pn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74975" y="2431403"/>
            <a:ext cx="17338050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</a:t>
            </a: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It rises at one end of the heavens and runs its circuit to the other; n</a:t>
            </a: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othing is deprived of its warmth.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28327" y="550292"/>
            <a:ext cx="1500520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Psalm 19:1-6 | ಸ್ತೋತ್ರಗೀತೆ ೧೯:೧-೬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060268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29810" y="1251744"/>
            <a:ext cx="15429489" cy="6821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6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Old Testament </a:t>
            </a:r>
          </a:p>
          <a:p>
            <a:pPr algn="ctr">
              <a:lnSpc>
                <a:spcPts val="1866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Malachi 3:6-12</a:t>
            </a:r>
          </a:p>
          <a:p>
            <a:pPr algn="ctr">
              <a:lnSpc>
                <a:spcPts val="18665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ಮಲಾಕಿ ೩:೬-೧೨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7138" y="2115931"/>
            <a:ext cx="17453725" cy="6538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4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 the Lord do not change. So you, the descendants of Jacob, are not destroyed.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 since the time of your ancestors you have turned away from my decrees and have not kept them. Return to me, and I will return to you,” says the Lord Almighty.</a:t>
            </a:r>
          </a:p>
          <a:p>
            <a:pPr algn="l">
              <a:lnSpc>
                <a:spcPts val="8394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“But you ask, ‘How are we to return?’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14310" y="611973"/>
            <a:ext cx="1366297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 3:6-12 | ಮಲಾಕಿ ೩:೬-೧೨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7138" y="1853001"/>
            <a:ext cx="17453725" cy="8115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4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“Will a mere mortal rob God? Yet you rob me.</a:t>
            </a:r>
          </a:p>
          <a:p>
            <a:pPr algn="l">
              <a:lnSpc>
                <a:spcPts val="8394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“But you ask, ‘How are we robbing you?’</a:t>
            </a:r>
          </a:p>
          <a:p>
            <a:pPr algn="l">
              <a:lnSpc>
                <a:spcPts val="8394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“In tithes and offerings. 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 are under a curse—your whole nation—because you are robbing me. 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Bring the whole tithe into the storehouse, that there may be food in my house. Test me in this,” says the Lord Almighty,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14310" y="611973"/>
            <a:ext cx="1366297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 3:6-12 | ಮಲಾಕಿ ೩:೬-೧೨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314310" y="611973"/>
            <a:ext cx="1366297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 3:6-12 | ಮಲಾಕಿ ೩:೬-೧೨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00375" y="2151261"/>
            <a:ext cx="17690843" cy="755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“and see if I will not throw open the floodgates of heaven and pour out so much blessing that there will not be room enough to store it.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will prevent pests from devouring your crops, and the vines in your fields will not drop their fruit before it is ripe,” says the Lord Almighty.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 </a:t>
            </a: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“Then all the nations will call you blessed, for yours will be a delightful land,” says the Lord Almighty.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2726340"/>
            <a:ext cx="15429489" cy="278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6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- 316 (Vs. 3,5,7)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825057" y="489705"/>
            <a:ext cx="6637886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- 316 (Vs. 3,5,7)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66377" y="2213223"/>
            <a:ext cx="8165731" cy="726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8"/>
              </a:lnSpc>
            </a:pPr>
            <a:r>
              <a:rPr lang="en-US" sz="7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3. ಭೂಫಲವನ್ನು ಹುಟ್ಟಿಸಿ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ಸಮಸ್ತ ಜೀವ ಕಾಯುತ್ತೀ;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ಅನಂತ ಸ್ತೋತ್ರ ನಿನಗೆ,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ದಯಾಳುವೇ!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79261" y="1777933"/>
            <a:ext cx="7905898" cy="810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78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Bhoophalavannu huttisi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Samastha jeeva kaayutthee;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Anantha sthöthra ninage,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Dhayaaluvë!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05383" y="2213223"/>
            <a:ext cx="8340397" cy="726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8"/>
              </a:lnSpc>
            </a:pPr>
            <a:r>
              <a:rPr lang="en-US" sz="7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5. ಈ ಲೋಕ ರಕ್ಷಿಸೋದಕೆ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ಮಗನ್ನ ಕೊಟ್ಟ ತಂದೆಯೆ!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ಅನಂತ ಸ್ತೋತ್ರ ನಿನಗೆ,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ದಯಾಳುವೇ!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488779" y="1777933"/>
            <a:ext cx="7335618" cy="810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78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Yee löka rakshisödhake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Maganna kotta Thandheye!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Anantha sthöthra ninage,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Dhayaaluvë!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825057" y="489705"/>
            <a:ext cx="6637886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- 316 (Vs. 3,5,7)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43768" y="2089264"/>
            <a:ext cx="7950822" cy="726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8"/>
              </a:lnSpc>
            </a:pPr>
            <a:r>
              <a:rPr lang="en-US" sz="7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7. ಮೇಲ್ಲೋಕದಲ್ಲಿ ಬಾಧ್ಯತೆ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ನಾನೀಯ್ವೆನೆಂದ ತಂದೆಯೆ!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ಅನಂತ ಸ್ತೋತ್ರ ನಿನಗೆ,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ದಯಾಳುವೇ!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51737" y="1653974"/>
            <a:ext cx="7691566" cy="810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78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Mëllökadhalli baadhyathe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Naaneeyvenendha Thandheye!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Anantha sthöthra ninage,</a:t>
            </a:r>
          </a:p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Dhayaaluvë 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825057" y="489705"/>
            <a:ext cx="6637886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- 316 (Vs. 3,5,7)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1251744"/>
            <a:ext cx="15429489" cy="6821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6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Testament</a:t>
            </a:r>
          </a:p>
          <a:p>
            <a:pPr algn="ctr">
              <a:lnSpc>
                <a:spcPts val="1866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Acts 4:32-35 </a:t>
            </a:r>
          </a:p>
          <a:p>
            <a:pPr algn="ctr">
              <a:lnSpc>
                <a:spcPts val="18665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ಅಪೋಸ್ತಲರ ಕೃತ್ಯಗಳು ೪:೩೨-೩೫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962817">
            <a:off x="-4571043" y="2301766"/>
            <a:ext cx="8789956" cy="8229600"/>
            <a:chOff x="0" y="0"/>
            <a:chExt cx="11719941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719941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719941">
                  <a:moveTo>
                    <a:pt x="0" y="0"/>
                  </a:moveTo>
                  <a:lnTo>
                    <a:pt x="11719941" y="0"/>
                  </a:lnTo>
                  <a:lnTo>
                    <a:pt x="11719941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106400" y="-622306"/>
            <a:ext cx="5824728" cy="5057775"/>
            <a:chOff x="0" y="0"/>
            <a:chExt cx="7766304" cy="6743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0"/>
                  </a:moveTo>
                  <a:lnTo>
                    <a:pt x="7766304" y="0"/>
                  </a:lnTo>
                  <a:lnTo>
                    <a:pt x="7766304" y="6743700"/>
                  </a:lnTo>
                  <a:lnTo>
                    <a:pt x="0" y="6743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4" t="0" r="-24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06732" y="5981700"/>
            <a:ext cx="5824728" cy="5057775"/>
            <a:chOff x="0" y="0"/>
            <a:chExt cx="7766304" cy="6743700"/>
          </a:xfrm>
        </p:grpSpPr>
        <p:sp>
          <p:nvSpPr>
            <p:cNvPr name="Freeform 9" id="9"/>
            <p:cNvSpPr/>
            <p:nvPr/>
          </p:nvSpPr>
          <p:spPr>
            <a:xfrm flipH="false" flipV="tru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6743700"/>
                  </a:moveTo>
                  <a:lnTo>
                    <a:pt x="7766304" y="6743700"/>
                  </a:lnTo>
                  <a:lnTo>
                    <a:pt x="7766304" y="0"/>
                  </a:lnTo>
                  <a:lnTo>
                    <a:pt x="0" y="0"/>
                  </a:lnTo>
                  <a:lnTo>
                    <a:pt x="0" y="6743700"/>
                  </a:lnTo>
                  <a:close/>
                </a:path>
              </a:pathLst>
            </a:custGeom>
            <a:blipFill>
              <a:blip r:embed="rId4"/>
              <a:stretch>
                <a:fillRect l="-24" t="0" r="-24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668325" y="2736523"/>
            <a:ext cx="12951349" cy="321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07"/>
              </a:lnSpc>
            </a:pPr>
            <a:r>
              <a:rPr lang="en-US" sz="11504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WELCOME!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062982" y="5442278"/>
            <a:ext cx="10162036" cy="912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55"/>
              </a:lnSpc>
            </a:pPr>
            <a:r>
              <a:rPr lang="en-US" sz="446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WE ARE GLAD YOU ARE HERE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36235" y="489705"/>
            <a:ext cx="16438172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Acts 4:32-35 | ಅಪೋಸ್ತಲರ ಕೃತ್ಯಗಳು ೪:೩೨-೩೫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9924" y="1961886"/>
            <a:ext cx="17159503" cy="765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 The multitude of believers was one in heart and soul. No one claimed that any of his possessions was his own, but they shared everything they owned.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33 With great power the apostles continued to give their testimony about the resurrection of the Lord Jesus. And abundant grace was upon them all.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76108" y="2106406"/>
            <a:ext cx="17340343" cy="5750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3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34 There were no needy ones among them, because those who owned lands or houses would sell their property, bring the proceeds from the sales,</a:t>
            </a:r>
          </a:p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35 and lay them at the apostles’ feet for distribution to anyone as he had need.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6235" y="489705"/>
            <a:ext cx="16438172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Acts 4:32-35 | ಅಪೋಸ್ತಲರ ಕೃತ್ಯಗಳು ೪:೩೨-೩೫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829811" y="2050637"/>
            <a:ext cx="15429489" cy="536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Gospel Reading </a:t>
            </a:r>
          </a:p>
          <a:p>
            <a:pPr algn="ctr">
              <a:lnSpc>
                <a:spcPts val="144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 12:41-44</a:t>
            </a:r>
          </a:p>
          <a:p>
            <a:pPr algn="ctr">
              <a:lnSpc>
                <a:spcPts val="144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ಮಾರ್ಕ ೧೨:೪೧-೪೪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343787" y="611973"/>
            <a:ext cx="1201746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 12:41-44 | ಮಾರ್ಕ ೧೨:೪೧-೪೪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8459" y="2171007"/>
            <a:ext cx="17283380" cy="661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41 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Jesus sat down opposite the place where the offerings were put and watched the crowd putting their money into the temple treasury. Many rich people threw in large amounts. 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42 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But a poor widow came and put in two very small copper coins, worth only a few cents.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343787" y="611973"/>
            <a:ext cx="1201746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 12:41-44 | ಮಾರ್ಕ ೧೨:೪೧-೪೪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8459" y="2171007"/>
            <a:ext cx="17283380" cy="555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43 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Calling his disciples to him, Jesus said, “Truly I tell you, this poor widow has put more into the treasury than all the others. 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44 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all gave out of their wealth;</a:t>
            </a: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but she, out of her poverty, put in everything—all she had to live on.”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4965669"/>
            <a:ext cx="15429489" cy="1614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3"/>
              </a:lnSpc>
            </a:pPr>
            <a:r>
              <a:rPr lang="en-US" sz="16600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Apostles Creed 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66326" y="4793488"/>
            <a:ext cx="15955349" cy="1614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33"/>
              </a:lnSpc>
            </a:pPr>
            <a:r>
              <a:rPr lang="en-US" sz="16600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Announcements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447249" y="4396359"/>
            <a:ext cx="7393501" cy="747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2"/>
              </a:lnSpc>
            </a:pP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{ANNO</a:t>
            </a: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UNCEMENTS_TABLE}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447249" y="4396359"/>
            <a:ext cx="7393501" cy="747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2"/>
              </a:lnSpc>
            </a:pP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{ANNO</a:t>
            </a: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UNCEMENTS_TEXT}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447249" y="4396359"/>
            <a:ext cx="7393501" cy="747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2"/>
              </a:lnSpc>
            </a:pP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{ANNO</a:t>
            </a:r>
            <a:r>
              <a:rPr lang="en-US" sz="44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UNCEMENTS_TEXT}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2726340"/>
            <a:ext cx="15429489" cy="278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6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- 318 (Vs. 1,2,3)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429259" y="3241262"/>
            <a:ext cx="15429489" cy="2641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8"/>
              </a:lnSpc>
            </a:pPr>
            <a:r>
              <a:rPr lang="en-US" sz="90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Praise and Worship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990570" y="2276475"/>
            <a:ext cx="14310420" cy="543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annu koyuva samaya bandide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Aathana daye belagide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Namma kayigalige varavu thandide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Aathana krupeyu dorakide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990570" y="2276475"/>
            <a:ext cx="14492288" cy="543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anodane kondadiri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Kaigala thattutha aathan sthuthisiri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Yesuvanne navella bayasuva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Aathan sannidhige odioguva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40080" y="1594024"/>
            <a:ext cx="15011400" cy="810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anna Devaru vadhagisuvaathanu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baarava aatha othanu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 Neethivanthanu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moreya kelvanu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Thanna maargadhi nanna nadesvanu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Devaru (x2)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176338" y="2276475"/>
            <a:ext cx="15935325" cy="543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Yed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 bidadhe naa kondaaduve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Ninna sthothravu nanna bayaliruvadhu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manassu aathanigaagiye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Higgutha santhoshisuvadhu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990570" y="2276475"/>
            <a:ext cx="14492288" cy="543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anodane kondadiri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Kaigala thattutha aathan sthuthisiri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Yesuvanne navella bayasuva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Aathan sannidhige odioguva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40080" y="1594024"/>
            <a:ext cx="15011400" cy="810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</a:t>
            </a: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anna Devaru vadhagisuvaathanu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baarava aatha othanu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Aatha Neethivanthanu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moreya kelvanu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Thanna maargadhi nanna nadesvanu</a:t>
            </a:r>
          </a:p>
          <a:p>
            <a:pPr algn="l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Nanna Devaru (x2)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2726340"/>
            <a:ext cx="15429489" cy="278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6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7357" y="2320869"/>
            <a:ext cx="8776643" cy="6750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2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1.ಯೆಹೋವ</a:t>
            </a:r>
          </a:p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ಸ್ತೋತ್ರಸ್ತುತಿನೇ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ಪಂಡ್ದ್, ಆಯ ಕೀರ್ತಿನೇ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ಗುಂಪುಡು ಇನಿ ಸಾರಿಲೆ.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ಕೊಂಡಾಡುಗ - ಹಲ್ಲೆಲೂಯಾ!:|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68837" y="1919539"/>
            <a:ext cx="7788644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Yehova sthothra sthuthine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Pandudhu, aaya keerthine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Gumpudu yini saarile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Kondaaduga - Hallelooyaa!:|</a:t>
            </a: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26889" y="2125456"/>
            <a:ext cx="8244708" cy="780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2. ದೇವೆರೆ ಕಾರಣೀಕೊನು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ಒಂಜೊಂಜಿ ಧ್ಯಾನ ಮಳ್ತೊಣ್ದು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ಉಡಲಗುಂಡಿ ಪಣೊಡು.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ಹಲ್ಲೆಲೂಯಾ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2096881"/>
            <a:ext cx="8685141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Dhevere Kaaraneekonu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Onjonji dhyaana malthondhu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Udalagundi panodu.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Hallelooya - Hallelooya!:|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649912" y="489705"/>
            <a:ext cx="6991737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- 318 (Vs. 1,2,3)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6027" y="2668710"/>
            <a:ext cx="7761189" cy="613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1. ಸಹಸ್ರ ನಾಲಿಗೆನಗಿದ್ದು,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ಸಹಸ್ರ ಬಾಯ್ಗಳಿದ್ದರೆ,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ಕೃತಜ್ಞನಾಗಿ ಅಡ್ಡ ಬಿದ್ದು,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ನನ್ನಿಡಿ ಹೃತ್ತಿನಿಂದಲೆ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ದೈವಾನುಗ್ರಹಮಹಿಮೆ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ಆದಷ್ಟು ಹಾಡುತ್ತಿರುವೆ.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16889" y="2609054"/>
            <a:ext cx="9438890" cy="6175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Sahasra naaligenagiddhu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Sahasra baaygaliddhare,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Kruthajnanaagi adda biddhu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Nannidi hrutthinindhale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Dhaivaanugraha mahime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Aadha$htu haadutthiruve.</a:t>
            </a:r>
          </a:p>
        </p:txBody>
      </p: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0516" y="2352793"/>
            <a:ext cx="8533484" cy="675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3. ಕಂಡದ ಕೆಯ್ನ್ ಬಾರ್ನ್,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ತೋಟದ ಫಲಪೈರ್ ನ್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ಕಾತ್ದ್ ಕೊರಿನಾಯನ್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ಕೀರ್ತಿಪುಗ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93671" y="2096881"/>
            <a:ext cx="8301336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Kandadha keynu baarunu,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Thotadha phalapairunu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Kaathudhu korinaayanu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Keerthipuga - Hallelooyaa!:|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49734" y="2125456"/>
            <a:ext cx="7128248" cy="780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4. ಕರ್ತವಾ, ನಿನ ಕ್ರಿಯೊಳು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ಏತೇತೊ ಉಂಡು ಲೋಕೊಡು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ಗೆಣ್ಪೆರೆ ತೀರಂದಿನಾತ್.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ಹಲ್ಲೆಲೂಯಾ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84867" y="1996168"/>
            <a:ext cx="8389345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Karthavaa, nina kriyolu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Yethetho undu lokodu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Genpere theerandhinaathu,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Hallelooya - Hallelooya!:|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1886" y="2125456"/>
            <a:ext cx="7220647" cy="780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5. ಲೋಕೊಡು ದಿನ ದೆಪ್ಪೆರೆ,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ತುತ್ತೈತ ಮಾತ ತಿಕ್ಕೆರೆ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ಚಿಂತೆನ್ ಮಳ್ಪು ದೇವೆರೇ.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ಹಲ್ಲೆಲೂಯಾ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76833" y="1781278"/>
            <a:ext cx="9300738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Lokodu dhina dheppere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Thutthaitha maatha thikkere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Chinthenuâ malpu Dhevere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Hallelooya - Hallelooya!:|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6880" y="2125456"/>
            <a:ext cx="8464726" cy="780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6. ಮಾತೆತ ಅಧಿಕಾರೊನು,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ಸರ್ವೆರೆ ಆರಭಾರೊನು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ದೆತ್ತೊಂಡಿ ನಮ ಯೇಸುನು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ವಂದಿಪುಗ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36993" y="2096881"/>
            <a:ext cx="8115300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Maathetha adhikaaronu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Sarvere aarabhaaronu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Dhetthondi nama Yesunu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Vandhipuga - Hallelooya!:|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5737" y="2125456"/>
            <a:ext cx="8218316" cy="7807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7. ಈ ಮೆಚ್ಚು ಎಡ್ಡೆ ಕಾಣಿಕೆ,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ಒಪ್ಪಿಯು ಶುದ್ಧ ಬುದ್ಧಿನೇ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ಪುಟ್ಟಾಲ, ಪ್ರಿಯ ಸ್ವಾಮಿಯೇ.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ಹಲ್ಲೆಲೂಯಾ - ಹಲ್ಲೆಲೂಯಾ!:|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89394" y="2096881"/>
            <a:ext cx="9116839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Yee mechchu yedde kaanike,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Oppiyu shuddha buddhine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Puttaala priya Swaamiye,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Hallelooya - Hallelooya!:|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42284" y="489705"/>
            <a:ext cx="6803431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- 29 (Vs. all verses)</a:t>
            </a: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2726340"/>
            <a:ext cx="15429489" cy="278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6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3554" y="2881431"/>
            <a:ext cx="7791377" cy="5692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1. ಓ ಯೆನ ಪ್ರಿಯ ಕರ್ತವಾ,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ಈ ಜೀವಕಾಲೊಡು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ನಿನುಪಕಾರ ಮಾತಲಾ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ಪಿನ್ಪಾವೆ ಲೋಕೊಗು.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25878" y="2479564"/>
            <a:ext cx="7633422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O yena priya Karthavaa,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Yee jeevakaalodu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Ninupakaara maathalaa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Pinpaave lokogu.</a:t>
            </a: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13011" y="2881431"/>
            <a:ext cx="7872464" cy="5692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2. ಈ ಮಾತ ವರದಾನೊಳೆ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ಒಸರಾದುಪ್ಪುವ.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ಶರೀರ ಆತ್ಮರಕ್ಷಣೆ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ಈ ದಯ ಮಳ್ಪುವ!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10197" y="2479564"/>
            <a:ext cx="8652275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Yee maatha varadhaanole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Osaraadhuppuva.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Shareera aathma rakshane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Yee dhaya malpuva!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1288" y="3091646"/>
            <a:ext cx="8215910" cy="5692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3. ಈ ಕೊರಿಜಾಂಡ ಲೋಕೊಡು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ಓಳಾಂಡ್ಲಾ ತಿಕ್ಕುಂಡಾ?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ನಿನಡ್ದೇ ಮಾತ ಸೃಷ್ಟಿಳು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ಅಂದಾದ್ ಬಾಳುವ.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92362" y="2534434"/>
            <a:ext cx="8487944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yee korijaanda lokodu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Olaandlaa thikkundaa?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Ninad-dhe maatha srushtilu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Andhaadhu baaluva.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26096" y="2881431"/>
            <a:ext cx="7446294" cy="5692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4. ಈ ಯೆಂಕುಳೆನ್ ತಾಂಕುವ,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ಅಶನವಸನ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ಎರವುದಾಂತೆ ಪಟ್ಟುವ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ದಯತ ಪಾಲಕಾ!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0209" y="2324218"/>
            <a:ext cx="7469091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Yee yenkulenu thaankuva,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Ashanavasana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Yeravudhaanthe pattuva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Dhayatha paalakaa!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97517" y="2649660"/>
            <a:ext cx="8775500" cy="5930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8"/>
              </a:lnSpc>
            </a:pPr>
            <a:r>
              <a:rPr lang="en-US" sz="63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2. ನನ್ನಾತ್ಮವೇ, ಸಂತುಷ್ಟನಾದ</a:t>
            </a:r>
          </a:p>
          <a:p>
            <a:pPr algn="l">
              <a:lnSpc>
                <a:spcPts val="7559"/>
              </a:lnSpc>
            </a:pPr>
            <a:r>
              <a:rPr lang="en-US" sz="63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ನಿನ್ನಿಂದ ಸ್ತೋತ್ರ ಕೇಳನೋ?</a:t>
            </a:r>
          </a:p>
          <a:p>
            <a:pPr algn="l">
              <a:lnSpc>
                <a:spcPts val="7559"/>
              </a:lnSpc>
            </a:pPr>
            <a:r>
              <a:rPr lang="en-US" sz="63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ಎಚ್ಚತ್ತು, ನಿನ್ನ ದೇವರಾದ</a:t>
            </a:r>
          </a:p>
          <a:p>
            <a:pPr algn="l">
              <a:lnSpc>
                <a:spcPts val="7559"/>
              </a:lnSpc>
            </a:pPr>
            <a:r>
              <a:rPr lang="en-US" sz="63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ಸರ್ವೇಶನನ್ನು ಸ್ತುತಿಸೋ!</a:t>
            </a:r>
          </a:p>
          <a:p>
            <a:pPr algn="l">
              <a:lnSpc>
                <a:spcPts val="7559"/>
              </a:lnSpc>
            </a:pPr>
            <a:r>
              <a:rPr lang="en-US" sz="63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ನನ್ನಲ್ಲಿ ಪ್ರತಿ ಉಸುರು</a:t>
            </a:r>
          </a:p>
          <a:p>
            <a:pPr algn="l">
              <a:lnSpc>
                <a:spcPts val="7559"/>
              </a:lnSpc>
            </a:pPr>
            <a:r>
              <a:rPr lang="en-US" sz="63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ಆಗಿರಲೊಂದು ಗೀತವು!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68812" y="2115931"/>
            <a:ext cx="8637421" cy="766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Nannaathmavë, santhu$hta naadha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Ninnindha sthöthra këlanö ?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Yechchatthu, ninna Dhëvaraadha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Sarvëshanannu sthuthisö!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Nannalli prathi usuru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Aagiralondhu geethavu!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49912" y="489705"/>
            <a:ext cx="6991737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- 318 (Vs. 1,2,3)</a:t>
            </a:r>
          </a:p>
        </p:txBody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65622" y="2508139"/>
            <a:ext cx="6534196" cy="675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5. ಕಂಗಾಲ್ ಜನ ನಿನಡ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ನಟ್ಟೊಣ್ದು ಬನ್ನಗ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ಈ, ಎಣ್ಣುನೆಡ್ದ್ ಹೆಚ್ಚಲಾ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ಸಹಾಯ ಮಳ್ಪುವ.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14018" y="2479564"/>
            <a:ext cx="7764887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Kangaalu jana ninada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Nattondhu bannaga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Yee, yennuned-dhu hechchalaa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Sahaaya malpuva.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5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2508139"/>
            <a:ext cx="6808834" cy="675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6. ಉಂದೆನ್ ಯೆನ ಹೃದಯಾ,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ಬುಡಂದೆ ಎಣ್ಣೊಣು!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ಈ ದಯೊನು ಮದಪಡ,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ಆಯನ್ ಸ್ತುತಿಪು!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37457" y="2479564"/>
            <a:ext cx="7797753" cy="677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Undhenu yena hrudhayaa,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Budandhe yennonu!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Yee dhayonu madhapada,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Aayanu sthuthipu!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5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09883" y="2508139"/>
            <a:ext cx="7123014" cy="675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7. ಯೆನಾಸ್ತಿ ಸ್ವಾಮಿ ದೇವೆರೇ,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ತಲತಲಾಂತ್ರೊಗು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ಯೇಪಾಂಡ್ಲಾಯಾನ್ ಬುಡಯೆ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ಈ ದಿವ್ಯ ಭಾಗ್ಯೊನು.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151737" y="1950926"/>
            <a:ext cx="7107562" cy="783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8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Yenaasthi swami Dhevere,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Thalathalaanthrogu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Yepaandlaa yaanu budaye</a:t>
            </a:r>
          </a:p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Yee dhivya bhaagyonu.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11" y="611973"/>
            <a:ext cx="7450139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- 26 (Vs. all verses)</a:t>
            </a:r>
          </a:p>
        </p:txBody>
      </p:sp>
    </p:spTree>
  </p:cSld>
  <p:clrMapOvr>
    <a:masterClrMapping/>
  </p:clrMapOvr>
</p:sld>
</file>

<file path=ppt/slides/slide5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0200" y="2726340"/>
            <a:ext cx="15429489" cy="278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86"/>
              </a:lnSpc>
            </a:pPr>
            <a:r>
              <a:rPr lang="en-US" sz="9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- 368 (Vs. all verses)</a:t>
            </a:r>
          </a:p>
        </p:txBody>
      </p:sp>
    </p:spTree>
  </p:cSld>
  <p:clrMapOvr>
    <a:masterClrMapping/>
  </p:clrMapOvr>
</p:sld>
</file>

<file path=ppt/slides/slide5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386108" y="611973"/>
            <a:ext cx="751934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- 368 (Vs. all verses)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5792" y="2144506"/>
            <a:ext cx="7475665" cy="7203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18"/>
              </a:lnSpc>
            </a:pPr>
            <a:r>
              <a:rPr lang="en-US" sz="57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1. ದೇವರಾಶೀರ್ವಾದದಿಂದ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ಬಾಳು, ಸೊತ್ತು ಸಿಕ್ಕುತೆ;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ನನ್ನ ಸ್ವಂತ ಯತ್ನವೆಲ್ಲ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ಪೂರ್ಣವಾಗಿ ವ್ಯರ್ಥವೆ;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ಬುದ್ಧಿ, ಬಲ, ಕಾಲ, ಸೊತ್ತು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ಕರ್ತ ತಾನೆ ಕೊಟ್ಟದು.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ಇದು ನನ್ನ ಸ್ವಂತವೆಂದು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ಯಾರೂ ಹೇಳಕೂಡದು.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093314" y="2106406"/>
            <a:ext cx="9624277" cy="724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18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Dhëvaraasheervaadhadhindha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Baalu, sotthu sikkuthe;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Nanna swantha yathnavella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Poorñavaagi vyarthave,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Buddhi, bala, kaala, sotthu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Kartha thaane kottadhu.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Yidhu nanna swanthavendhu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Yaaroo hëlakoodadhu.</a:t>
            </a:r>
          </a:p>
        </p:txBody>
      </p:sp>
    </p:spTree>
  </p:cSld>
  <p:clrMapOvr>
    <a:masterClrMapping/>
  </p:clrMapOvr>
</p:sld>
</file>

<file path=ppt/slides/slide5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42690" y="2360489"/>
            <a:ext cx="7613107" cy="7203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18"/>
              </a:lnSpc>
            </a:pPr>
            <a:r>
              <a:rPr lang="en-US" sz="5799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2. ಹತ್ತರಲ್ಲಿ ಒಂದು ಪಾಲು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ದೇವಭಾಗವಾಗಿದೆ;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ಹೀಗೆ ಕೊಡುವಂತೆ ಆತ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ಆಜ್ಞೆ ಕೊಡಲಿಲ್ಲವೆ?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ಪೂರ್ಣ ಮನದಿಂದದನ್ನು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ನಾನು ಕೊಡತಕ್ಕದ್ದು;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ಆತ ಕೊಟ್ಟ ನೇಮವನ್ನು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ಎಂದೂ ಮೀರಬಾರದು.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98016" y="2322389"/>
            <a:ext cx="8876637" cy="724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18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Hattharalli ondhu paalu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Dhëva bhaagavaagidhe;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Heege koduvanthe Aatha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Aajne kodalillave ?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Poorña manadhindhadhannu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Naanu kodathakkaddhu;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Aatha kotta nëmavannu</a:t>
            </a:r>
          </a:p>
          <a:p>
            <a:pPr algn="l">
              <a:lnSpc>
                <a:spcPts val="6959"/>
              </a:lnSpc>
            </a:pPr>
            <a:r>
              <a:rPr lang="en-US" sz="5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Yendhoo meerabaaradhu.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86108" y="611973"/>
            <a:ext cx="751934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- 368 (Vs. all verses)</a:t>
            </a:r>
          </a:p>
        </p:txBody>
      </p:sp>
    </p:spTree>
  </p:cSld>
  <p:clrMapOvr>
    <a:masterClrMapping/>
  </p:clrMapOvr>
</p:sld>
</file>

<file path=ppt/slides/slide5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97318" y="2030595"/>
            <a:ext cx="8548462" cy="8118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3. ದೇವರಾಜ್ಯ ಬರುವಂತೆ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ನಾವು ಚಿಂತೆ ಮಾಡಲು,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ಅದಕ್ಕಾಗಿ ನಮ್ಮ ತ್ರಾಣ,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ದ್ರವ್ಯ ಕೊಡತಕ್ಕದ್ದು.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ಎಲ್ಲವನ್ನು ಕರ್ತಗಾಗಿ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ಕೊಡಬೇಕು ನ್ಯಾಯವೇ;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ಸ್ವಲ್ಪ ಭಾಗ ಆತಗಾಗಿ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ಕೊಡುವದಕ್ಕಾಗದೇ?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649738" y="1992495"/>
            <a:ext cx="9638262" cy="815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Dhëvaraajya baruvanthe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Naavu chinthe maadalu,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Adhakkaagi namma thraaña,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Dhravya kodathakkaddhu.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Yellavannu Karthagaagi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Kodabëku nyaayavë;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Swalpa bhaaga Aathagaagi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Koduvadhakkaagadhë 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86108" y="611973"/>
            <a:ext cx="751934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- 368 (Vs. all verses)</a:t>
            </a:r>
          </a:p>
        </p:txBody>
      </p:sp>
    </p:spTree>
  </p:cSld>
  <p:clrMapOvr>
    <a:masterClrMapping/>
  </p:clrMapOvr>
</p:sld>
</file>

<file path=ppt/slides/slide5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8177" y="2401649"/>
            <a:ext cx="8867603" cy="7486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60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4. ಯೇಸು ಕ್ರಿಸ್ತ ಲೋಭಿಯನ್ನು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ಎಂದೂ ಮೆಚ್ಚಲಾರನು;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ಋಣ ತೆರುವಾತನನ್ನು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ಆಶೀರ್ವದಿಸುವನು;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ಇನ್ನು ಹೆಚ್ಚು ಕೊಡುವಾತ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ನಷ್ಟ ಹೊಂದಲಾರನು;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ಹೆಚ್ಚು ಮೇಲು ದೇವರಿಂದ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ನಿಜವಾಗಿ ಹೊಂದ್ವನು.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5780" y="2363549"/>
            <a:ext cx="8759567" cy="752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Yësu Kristha löbhiyannu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Yendhoo mechchalaaranu;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Ruña theruvaathanannu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Aasheervadhisuvanu;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Yinnu hechchu koduvaatha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Na$hta hondhalaarnu;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Hechchu mëlu Dhëvarindha</a:t>
            </a:r>
          </a:p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Nijavaagi hondhvanu.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86108" y="611973"/>
            <a:ext cx="7519344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- 368 (Vs. all verses)</a:t>
            </a:r>
          </a:p>
        </p:txBody>
      </p:sp>
    </p:spTree>
  </p:cSld>
  <p:clrMapOvr>
    <a:masterClrMapping/>
  </p:clrMapOvr>
</p:sld>
</file>

<file path=ppt/slides/slide5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5962817">
            <a:off x="-3615525" y="-227130"/>
            <a:ext cx="8789956" cy="8229600"/>
            <a:chOff x="0" y="0"/>
            <a:chExt cx="11719941" cy="1097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719941" cy="10972800"/>
            </a:xfrm>
            <a:custGeom>
              <a:avLst/>
              <a:gdLst/>
              <a:ahLst/>
              <a:cxnLst/>
              <a:rect r="r" b="b" t="t" l="l"/>
              <a:pathLst>
                <a:path h="10972800" w="11719941">
                  <a:moveTo>
                    <a:pt x="0" y="0"/>
                  </a:moveTo>
                  <a:lnTo>
                    <a:pt x="11719941" y="0"/>
                  </a:lnTo>
                  <a:lnTo>
                    <a:pt x="11719941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33236" y="-563663"/>
            <a:ext cx="5824728" cy="5057775"/>
            <a:chOff x="0" y="0"/>
            <a:chExt cx="7766304" cy="67437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0"/>
                  </a:moveTo>
                  <a:lnTo>
                    <a:pt x="7766304" y="0"/>
                  </a:lnTo>
                  <a:lnTo>
                    <a:pt x="7766304" y="6743700"/>
                  </a:lnTo>
                  <a:lnTo>
                    <a:pt x="0" y="6743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4" t="0" r="-24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410200" y="4381500"/>
            <a:ext cx="11256477" cy="1693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39"/>
              </a:lnSpc>
            </a:pPr>
            <a:r>
              <a:rPr lang="en-US" sz="11499" b="true">
                <a:solidFill>
                  <a:srgbClr val="000000"/>
                </a:solidFill>
                <a:latin typeface="Cambria Bold"/>
                <a:ea typeface="Cambria Bold"/>
                <a:cs typeface="Cambria Bold"/>
                <a:sym typeface="Cambria Bold"/>
              </a:rPr>
              <a:t>Lord’s Prayer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233236" y="6235220"/>
            <a:ext cx="5824728" cy="5057775"/>
            <a:chOff x="0" y="0"/>
            <a:chExt cx="7766304" cy="6743700"/>
          </a:xfrm>
        </p:grpSpPr>
        <p:sp>
          <p:nvSpPr>
            <p:cNvPr name="Freeform 10" id="10"/>
            <p:cNvSpPr/>
            <p:nvPr/>
          </p:nvSpPr>
          <p:spPr>
            <a:xfrm flipH="false" flipV="true" rot="0">
              <a:off x="0" y="0"/>
              <a:ext cx="7766304" cy="6743700"/>
            </a:xfrm>
            <a:custGeom>
              <a:avLst/>
              <a:gdLst/>
              <a:ahLst/>
              <a:cxnLst/>
              <a:rect r="r" b="b" t="t" l="l"/>
              <a:pathLst>
                <a:path h="6743700" w="7766304">
                  <a:moveTo>
                    <a:pt x="0" y="6743700"/>
                  </a:moveTo>
                  <a:lnTo>
                    <a:pt x="7766304" y="6743700"/>
                  </a:lnTo>
                  <a:lnTo>
                    <a:pt x="7766304" y="0"/>
                  </a:lnTo>
                  <a:lnTo>
                    <a:pt x="0" y="0"/>
                  </a:lnTo>
                  <a:lnTo>
                    <a:pt x="0" y="6743700"/>
                  </a:lnTo>
                  <a:close/>
                </a:path>
              </a:pathLst>
            </a:custGeom>
            <a:blipFill>
              <a:blip r:embed="rId4"/>
              <a:stretch>
                <a:fillRect l="-24" t="0" r="-24" b="0"/>
              </a:stretch>
            </a:blipFill>
          </p:spPr>
        </p:sp>
      </p:grpSp>
    </p:spTree>
  </p:cSld>
  <p:clrMapOvr>
    <a:masterClrMapping/>
  </p:clrMapOvr>
</p:sld>
</file>

<file path=ppt/slides/slide5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3678219" y="949614"/>
            <a:ext cx="12731003" cy="11723132"/>
          </a:xfrm>
          <a:custGeom>
            <a:avLst/>
            <a:gdLst/>
            <a:ahLst/>
            <a:cxnLst/>
            <a:rect r="r" b="b" t="t" l="l"/>
            <a:pathLst>
              <a:path h="11723132" w="12731003">
                <a:moveTo>
                  <a:pt x="12731003" y="11723132"/>
                </a:moveTo>
                <a:lnTo>
                  <a:pt x="0" y="11723132"/>
                </a:lnTo>
                <a:lnTo>
                  <a:pt x="0" y="0"/>
                </a:lnTo>
                <a:lnTo>
                  <a:pt x="12731003" y="0"/>
                </a:lnTo>
                <a:lnTo>
                  <a:pt x="12731003" y="11723132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156" r="0" b="-156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9" id="9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213587" y="1065857"/>
            <a:ext cx="13860825" cy="684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15"/>
              </a:lnSpc>
            </a:pPr>
            <a:r>
              <a:rPr lang="en-US" sz="13900">
                <a:solidFill>
                  <a:srgbClr val="141619"/>
                </a:solidFill>
                <a:latin typeface="Cambria"/>
                <a:ea typeface="Cambria"/>
                <a:cs typeface="Cambria"/>
                <a:sym typeface="Cambria"/>
              </a:rPr>
              <a:t>Thank You</a:t>
            </a:r>
          </a:p>
          <a:p>
            <a:pPr algn="ctr">
              <a:lnSpc>
                <a:spcPts val="18000"/>
              </a:lnSpc>
            </a:pPr>
            <a:r>
              <a:rPr lang="en-US" sz="7200">
                <a:solidFill>
                  <a:srgbClr val="141619"/>
                </a:solidFill>
                <a:latin typeface="Cambria"/>
                <a:ea typeface="Cambria"/>
                <a:cs typeface="Cambria"/>
                <a:sym typeface="Cambria"/>
              </a:rPr>
              <a:t>May God bless you always!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68613" y="2144506"/>
            <a:ext cx="8361261" cy="7289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Noto Sans Kannada"/>
                <a:ea typeface="Noto Sans Kannada"/>
                <a:cs typeface="Noto Sans Kannada"/>
                <a:sym typeface="Noto Sans Kannada"/>
              </a:rPr>
              <a:t>3. ವೃಕ್ಷಾದಿಯೇ, ಅರಣ್ಯದಲ್ಲಿ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ಸರ್ವೇಶನಾಣ್ಮೆ ಹೊಗಳು!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ತೃಣಾದಿಯೇ, ತಗ್ದಿನ್ನೆಯಲ್ಲಿ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ಯೆಹೋವನೊಲ್ಮೆ ತಿಳಿಸು!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ಸಮಸ್ತ ಚಂದ ಪೂಗಳೇ,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ಸಾರಿರಿ ದೇವಮಹಿಮೆ!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829873" y="1632198"/>
            <a:ext cx="9243867" cy="8318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8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Vrukshaadhiyë, arañyadhalli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Sarvëshanaañme hogalu!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Thruñaadhiyë, thagdhinneyalli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Yehövanolme thilisu!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Samastha chandha poogalë,</a:t>
            </a:r>
          </a:p>
          <a:p>
            <a:pPr algn="l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Saariri Dhëvamahime!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49912" y="489705"/>
            <a:ext cx="6991737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 - 318 (Vs. 1,2,3)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060268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5999066"/>
            <a:ext cx="5227701" cy="4517612"/>
            <a:chOff x="0" y="0"/>
            <a:chExt cx="6970268" cy="6023483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6970268" y="6023483"/>
                  </a:moveTo>
                  <a:lnTo>
                    <a:pt x="0" y="6023483"/>
                  </a:lnTo>
                  <a:lnTo>
                    <a:pt x="0" y="0"/>
                  </a:lnTo>
                  <a:lnTo>
                    <a:pt x="6970268" y="0"/>
                  </a:lnTo>
                  <a:lnTo>
                    <a:pt x="6970268" y="6023483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181000" y="2156320"/>
            <a:ext cx="11926000" cy="5587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Responsive Psalm </a:t>
            </a:r>
          </a:p>
          <a:p>
            <a:pPr algn="ctr">
              <a:lnSpc>
                <a:spcPts val="1866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Psalm 19:1-6 </a:t>
            </a:r>
          </a:p>
          <a:p>
            <a:pPr algn="ctr">
              <a:lnSpc>
                <a:spcPts val="18665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ಸ್ತೋತ್ರಗೀತೆ ೧೯:೧-೬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828327" y="550292"/>
            <a:ext cx="1500520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Psalm 19:1-6 | ಸ್ತೋತ್ರಗೀತೆ ೧೯:೧-೬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58416" y="2275029"/>
            <a:ext cx="17371169" cy="7306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8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The heavens declare the glory of God; the skies proclaim the work of his hands.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Day after day they pour forth speech; night after night they reveal knowledge.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3.They have no speech, they use no words; no sound is heard from them.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98976" y="-1112126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0" y="0"/>
                </a:moveTo>
                <a:lnTo>
                  <a:pt x="5448219" y="0"/>
                </a:lnTo>
                <a:lnTo>
                  <a:pt x="5448219" y="5016902"/>
                </a:lnTo>
                <a:lnTo>
                  <a:pt x="0" y="50169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76066" y="-3525521"/>
            <a:ext cx="18640140" cy="18640140"/>
            <a:chOff x="0" y="0"/>
            <a:chExt cx="24853519" cy="248535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853519" cy="24853519"/>
            </a:xfrm>
            <a:custGeom>
              <a:avLst/>
              <a:gdLst/>
              <a:ahLst/>
              <a:cxnLst/>
              <a:rect r="r" b="b" t="t" l="l"/>
              <a:pathLst>
                <a:path h="24853519" w="24853519">
                  <a:moveTo>
                    <a:pt x="0" y="0"/>
                  </a:moveTo>
                  <a:lnTo>
                    <a:pt x="24853519" y="0"/>
                  </a:lnTo>
                  <a:lnTo>
                    <a:pt x="24853519" y="24853519"/>
                  </a:lnTo>
                  <a:lnTo>
                    <a:pt x="0" y="24853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68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236334" y="0"/>
            <a:ext cx="5227701" cy="4517612"/>
            <a:chOff x="0" y="0"/>
            <a:chExt cx="6970268" cy="6023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70268" cy="6023483"/>
            </a:xfrm>
            <a:custGeom>
              <a:avLst/>
              <a:gdLst/>
              <a:ahLst/>
              <a:cxnLst/>
              <a:rect r="r" b="b" t="t" l="l"/>
              <a:pathLst>
                <a:path h="6023483" w="6970268">
                  <a:moveTo>
                    <a:pt x="0" y="0"/>
                  </a:moveTo>
                  <a:lnTo>
                    <a:pt x="6970268" y="0"/>
                  </a:lnTo>
                  <a:lnTo>
                    <a:pt x="6970268" y="6023483"/>
                  </a:lnTo>
                  <a:lnTo>
                    <a:pt x="0" y="60234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0" r="0" b="-5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76066" y="7052411"/>
            <a:ext cx="4008787" cy="3464243"/>
            <a:chOff x="0" y="0"/>
            <a:chExt cx="5345049" cy="4618990"/>
          </a:xfrm>
        </p:grpSpPr>
        <p:sp>
          <p:nvSpPr>
            <p:cNvPr name="Freeform 8" id="8"/>
            <p:cNvSpPr/>
            <p:nvPr/>
          </p:nvSpPr>
          <p:spPr>
            <a:xfrm flipH="true" flipV="true" rot="0">
              <a:off x="0" y="0"/>
              <a:ext cx="5345049" cy="4618990"/>
            </a:xfrm>
            <a:custGeom>
              <a:avLst/>
              <a:gdLst/>
              <a:ahLst/>
              <a:cxnLst/>
              <a:rect r="r" b="b" t="t" l="l"/>
              <a:pathLst>
                <a:path h="4618990" w="5345049">
                  <a:moveTo>
                    <a:pt x="5345049" y="4618990"/>
                  </a:moveTo>
                  <a:lnTo>
                    <a:pt x="0" y="4618990"/>
                  </a:lnTo>
                  <a:lnTo>
                    <a:pt x="0" y="0"/>
                  </a:lnTo>
                  <a:lnTo>
                    <a:pt x="5345049" y="0"/>
                  </a:lnTo>
                  <a:lnTo>
                    <a:pt x="5345049" y="4618990"/>
                  </a:lnTo>
                  <a:close/>
                </a:path>
              </a:pathLst>
            </a:custGeom>
            <a:blipFill>
              <a:blip r:embed="rId5">
                <a:alphaModFix amt="62000"/>
              </a:blip>
              <a:stretch>
                <a:fillRect l="0" t="-51" r="0" b="-51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true" flipV="true" rot="0">
            <a:off x="14535190" y="7778549"/>
            <a:ext cx="5448219" cy="5016902"/>
          </a:xfrm>
          <a:custGeom>
            <a:avLst/>
            <a:gdLst/>
            <a:ahLst/>
            <a:cxnLst/>
            <a:rect r="r" b="b" t="t" l="l"/>
            <a:pathLst>
              <a:path h="5016902" w="5448219">
                <a:moveTo>
                  <a:pt x="5448219" y="5016902"/>
                </a:moveTo>
                <a:lnTo>
                  <a:pt x="0" y="5016902"/>
                </a:lnTo>
                <a:lnTo>
                  <a:pt x="0" y="0"/>
                </a:lnTo>
                <a:lnTo>
                  <a:pt x="5448219" y="0"/>
                </a:lnTo>
                <a:lnTo>
                  <a:pt x="5448219" y="5016902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216" r="0" b="-21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85327" y="173069"/>
            <a:ext cx="17920906" cy="9976104"/>
            <a:chOff x="0" y="0"/>
            <a:chExt cx="23894542" cy="13301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894542" cy="13301472"/>
            </a:xfrm>
            <a:custGeom>
              <a:avLst/>
              <a:gdLst/>
              <a:ahLst/>
              <a:cxnLst/>
              <a:rect r="r" b="b" t="t" l="l"/>
              <a:pathLst>
                <a:path h="13301472" w="23894542">
                  <a:moveTo>
                    <a:pt x="0" y="0"/>
                  </a:moveTo>
                  <a:lnTo>
                    <a:pt x="23894542" y="0"/>
                  </a:lnTo>
                  <a:lnTo>
                    <a:pt x="23894542" y="13301472"/>
                  </a:lnTo>
                  <a:lnTo>
                    <a:pt x="0" y="13301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9879" r="0" b="-9879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0" y="-144661"/>
            <a:ext cx="18288000" cy="1929259"/>
          </a:xfrm>
          <a:custGeom>
            <a:avLst/>
            <a:gdLst/>
            <a:ahLst/>
            <a:cxnLst/>
            <a:rect r="r" b="b" t="t" l="l"/>
            <a:pathLst>
              <a:path h="1929259" w="18288000">
                <a:moveTo>
                  <a:pt x="0" y="0"/>
                </a:moveTo>
                <a:lnTo>
                  <a:pt x="18288000" y="0"/>
                </a:lnTo>
                <a:lnTo>
                  <a:pt x="18288000" y="1929259"/>
                </a:lnTo>
                <a:lnTo>
                  <a:pt x="0" y="19292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74975" y="2275029"/>
            <a:ext cx="17338050" cy="7486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98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their voice has gone out into all the earth, their words to the ends of the world. In the heavens He has pitched a tent for the sun.</a:t>
            </a:r>
          </a:p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Like a bridegroom emerging from his chamber, like a champion rejoicing to run his course,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28327" y="550292"/>
            <a:ext cx="15005203" cy="784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6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Psalm 19:1-6 | ಸ್ತೋತ್ರಗೀತೆ ೧೯:೧-೬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DAG1ddod6zg</dc:identifier>
  <dcterms:modified xsi:type="dcterms:W3CDTF">2011-08-01T06:04:30Z</dcterms:modified>
  <cp:revision>1</cp:revision>
  <dc:title>oct 12</dc:title>
</cp:coreProperties>
</file>

<file path=docProps/thumbnail.jpeg>
</file>